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5143500" type="screen16x9"/>
  <p:notesSz cx="6858000" cy="9144000"/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28A"/>
    <a:srgbClr val="162F7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 snapToGrid="0" snapToObjects="1">
      <p:cViewPr>
        <p:scale>
          <a:sx n="157" d="100"/>
          <a:sy n="157" d="100"/>
        </p:scale>
        <p:origin x="-426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54515-7ED0-B74B-A3CF-EB3DDBBDCE1E}" type="datetimeFigureOut">
              <a:rPr lang="nl-NL" smtClean="0"/>
              <a:t>23-9-2015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1A225-4FEC-484D-8246-00EBBC80133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8765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CDEC0C-D03C-824F-8FF4-BA25BCA1D8F4}" type="datetimeFigureOut">
              <a:rPr lang="nl-NL" smtClean="0"/>
              <a:t>23-9-2015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Klik om de tekststijl van het model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834F6-A180-3544-913C-82357A76E4E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01882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bg>
      <p:bgPr>
        <a:solidFill>
          <a:srgbClr val="1D42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18199"/>
            <a:ext cx="7772400" cy="1102519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Humanist 521"/>
                <a:cs typeface="Humanist 521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2322002" y="3259878"/>
            <a:ext cx="4499997" cy="892881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  <p:pic>
        <p:nvPicPr>
          <p:cNvPr id="8" name="Afbeelding 7" descr="Inter-Actief-Logo-Tekst-Rechts-wi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32" y="360000"/>
            <a:ext cx="8295268" cy="1587719"/>
          </a:xfrm>
          <a:prstGeom prst="rect">
            <a:avLst/>
          </a:prstGeom>
        </p:spPr>
      </p:pic>
      <p:sp>
        <p:nvSpPr>
          <p:cNvPr id="17" name="Tijdelijke aanduiding voor tekst 16"/>
          <p:cNvSpPr>
            <a:spLocks noGrp="1"/>
          </p:cNvSpPr>
          <p:nvPr>
            <p:ph type="body" sz="quarter" idx="11" hasCustomPrompt="1"/>
          </p:nvPr>
        </p:nvSpPr>
        <p:spPr>
          <a:xfrm>
            <a:off x="4868528" y="4211153"/>
            <a:ext cx="3589672" cy="386804"/>
          </a:xfrm>
        </p:spPr>
        <p:txBody>
          <a:bodyPr>
            <a:noAutofit/>
          </a:bodyPr>
          <a:lstStyle>
            <a:lvl1pPr marL="0" indent="0" algn="r">
              <a:buNone/>
              <a:defRPr sz="18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err="1" smtClean="0"/>
              <a:t>Voornaam</a:t>
            </a:r>
            <a:r>
              <a:rPr lang="en-US" dirty="0" smtClean="0"/>
              <a:t> </a:t>
            </a:r>
            <a:r>
              <a:rPr lang="en-US" dirty="0" err="1" smtClean="0"/>
              <a:t>Achternaam</a:t>
            </a:r>
            <a:endParaRPr lang="en-US" dirty="0" smtClean="0"/>
          </a:p>
        </p:txBody>
      </p:sp>
      <p:sp>
        <p:nvSpPr>
          <p:cNvPr id="19" name="Tijdelijke aanduiding voor tekst 16"/>
          <p:cNvSpPr>
            <a:spLocks noGrp="1"/>
          </p:cNvSpPr>
          <p:nvPr>
            <p:ph type="body" sz="quarter" idx="12" hasCustomPrompt="1"/>
          </p:nvPr>
        </p:nvSpPr>
        <p:spPr>
          <a:xfrm>
            <a:off x="4868528" y="4597949"/>
            <a:ext cx="3589672" cy="328417"/>
          </a:xfrm>
        </p:spPr>
        <p:txBody>
          <a:bodyPr>
            <a:noAutofit/>
          </a:bodyPr>
          <a:lstStyle>
            <a:lvl1pPr marL="0" indent="0" algn="r">
              <a:buNone/>
              <a:defRPr sz="1600" b="0" i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err="1" smtClean="0"/>
              <a:t>Bestuur</a:t>
            </a:r>
            <a:r>
              <a:rPr lang="en-US" dirty="0" smtClean="0"/>
              <a:t>/</a:t>
            </a:r>
            <a:r>
              <a:rPr lang="en-US" dirty="0" err="1" smtClean="0"/>
              <a:t>commissie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66026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/>
          <p:cNvSpPr/>
          <p:nvPr userDrawn="1"/>
        </p:nvSpPr>
        <p:spPr>
          <a:xfrm>
            <a:off x="0" y="4722021"/>
            <a:ext cx="9144000" cy="422011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i="1" dirty="0">
              <a:latin typeface="Humanst521 BT" panose="020B0602020204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205979"/>
            <a:ext cx="7474899" cy="857250"/>
          </a:xfrm>
        </p:spPr>
        <p:txBody>
          <a:bodyPr/>
          <a:lstStyle>
            <a:lvl1pPr>
              <a:defRPr>
                <a:latin typeface="Humanist 521"/>
                <a:cs typeface="Humanist 521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0" y="1200151"/>
            <a:ext cx="7474899" cy="339447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4800941"/>
            <a:ext cx="2895600" cy="273844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Open Sans"/>
                <a:cs typeface="Open Sans"/>
              </a:defRPr>
            </a:lvl1pPr>
          </a:lstStyle>
          <a:p>
            <a:r>
              <a:rPr lang="nl-NL" dirty="0" smtClean="0"/>
              <a:t>&lt;voettekst&gt;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7627604" y="4793643"/>
            <a:ext cx="685496" cy="273844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Open Sans"/>
                <a:cs typeface="Open Sans"/>
              </a:defRPr>
            </a:lvl1pPr>
          </a:lstStyle>
          <a:p>
            <a:fld id="{57884B81-DBB2-1C47-91EA-CA43B9E09A1B}" type="slidenum">
              <a:rPr lang="nl-NL" smtClean="0"/>
              <a:t>‹nr.›</a:t>
            </a:fld>
            <a:endParaRPr lang="nl-NL" dirty="0"/>
          </a:p>
        </p:txBody>
      </p:sp>
      <p:pic>
        <p:nvPicPr>
          <p:cNvPr id="10" name="Afbeelding 9" descr="Inter-Actief-Logo-Tekst-Rechts-wit-klein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86528"/>
            <a:ext cx="1596958" cy="305262"/>
          </a:xfrm>
          <a:prstGeom prst="rect">
            <a:avLst/>
          </a:prstGeom>
        </p:spPr>
      </p:pic>
      <p:sp>
        <p:nvSpPr>
          <p:cNvPr id="15" name="Rechthoek 14"/>
          <p:cNvSpPr/>
          <p:nvPr userDrawn="1"/>
        </p:nvSpPr>
        <p:spPr>
          <a:xfrm>
            <a:off x="0" y="354868"/>
            <a:ext cx="838200" cy="558800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6" name="Rechthoek 15"/>
          <p:cNvSpPr/>
          <p:nvPr userDrawn="1"/>
        </p:nvSpPr>
        <p:spPr>
          <a:xfrm>
            <a:off x="8313099" y="354868"/>
            <a:ext cx="838200" cy="558800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811817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200151"/>
            <a:ext cx="3657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3664899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10" name="Rechthoek 9"/>
          <p:cNvSpPr/>
          <p:nvPr userDrawn="1"/>
        </p:nvSpPr>
        <p:spPr>
          <a:xfrm>
            <a:off x="0" y="354868"/>
            <a:ext cx="838200" cy="558800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1" name="Rechthoek 10"/>
          <p:cNvSpPr/>
          <p:nvPr userDrawn="1"/>
        </p:nvSpPr>
        <p:spPr>
          <a:xfrm>
            <a:off x="8313099" y="354868"/>
            <a:ext cx="838200" cy="558800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838200" y="205979"/>
            <a:ext cx="7474899" cy="857250"/>
          </a:xfrm>
        </p:spPr>
        <p:txBody>
          <a:bodyPr/>
          <a:lstStyle>
            <a:lvl1pPr>
              <a:defRPr>
                <a:latin typeface="Humanist 521"/>
                <a:cs typeface="Humanist 521"/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14" name="Tijdelijke aanduiding voor dianummer 5"/>
          <p:cNvSpPr txBox="1">
            <a:spLocks/>
          </p:cNvSpPr>
          <p:nvPr userDrawn="1"/>
        </p:nvSpPr>
        <p:spPr>
          <a:xfrm>
            <a:off x="7627604" y="4830133"/>
            <a:ext cx="68549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l-NL"/>
            </a:defPPr>
            <a:lvl1pPr marL="0" algn="r" defTabSz="457200" rtl="0" eaLnBrk="1" latinLnBrk="0" hangingPunct="1">
              <a:defRPr sz="1200" kern="1200">
                <a:solidFill>
                  <a:srgbClr val="FFFFFF"/>
                </a:solidFill>
                <a:latin typeface="Open Sans"/>
                <a:ea typeface="+mn-ea"/>
                <a:cs typeface="Open San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7884B81-DBB2-1C47-91EA-CA43B9E09A1B}" type="slidenum">
              <a:rPr lang="nl-NL" smtClean="0"/>
              <a:pPr/>
              <a:t>‹nr.›</a:t>
            </a:fld>
            <a:endParaRPr lang="nl-NL" dirty="0"/>
          </a:p>
        </p:txBody>
      </p:sp>
      <p:sp>
        <p:nvSpPr>
          <p:cNvPr id="17" name="Rechthoek 16"/>
          <p:cNvSpPr/>
          <p:nvPr userDrawn="1"/>
        </p:nvSpPr>
        <p:spPr>
          <a:xfrm>
            <a:off x="0" y="4722021"/>
            <a:ext cx="9144000" cy="422011"/>
          </a:xfrm>
          <a:prstGeom prst="rect">
            <a:avLst/>
          </a:prstGeom>
          <a:solidFill>
            <a:srgbClr val="1D42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i="1" dirty="0">
              <a:latin typeface="Humanst521 BT" panose="020B0602020204020204" pitchFamily="34" charset="0"/>
            </a:endParaRPr>
          </a:p>
        </p:txBody>
      </p:sp>
      <p:sp>
        <p:nvSpPr>
          <p:cNvPr id="18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7627604" y="4793643"/>
            <a:ext cx="685496" cy="273844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Open Sans"/>
                <a:cs typeface="Open Sans"/>
              </a:defRPr>
            </a:lvl1pPr>
          </a:lstStyle>
          <a:p>
            <a:fld id="{57884B81-DBB2-1C47-91EA-CA43B9E09A1B}" type="slidenum">
              <a:rPr lang="nl-NL" smtClean="0"/>
              <a:t>‹nr.›</a:t>
            </a:fld>
            <a:endParaRPr lang="nl-NL" dirty="0"/>
          </a:p>
        </p:txBody>
      </p:sp>
      <p:pic>
        <p:nvPicPr>
          <p:cNvPr id="19" name="Afbeelding 18" descr="Inter-Actief-Logo-Tekst-Rechts-wit-klein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86528"/>
            <a:ext cx="1596958" cy="305262"/>
          </a:xfrm>
          <a:prstGeom prst="rect">
            <a:avLst/>
          </a:prstGeom>
        </p:spPr>
      </p:pic>
      <p:sp>
        <p:nvSpPr>
          <p:cNvPr id="20" name="Tijdelijke aanduiding voor voettekst 4"/>
          <p:cNvSpPr>
            <a:spLocks noGrp="1"/>
          </p:cNvSpPr>
          <p:nvPr>
            <p:ph type="ftr" sz="quarter" idx="11"/>
          </p:nvPr>
        </p:nvSpPr>
        <p:spPr>
          <a:xfrm>
            <a:off x="3124200" y="4800941"/>
            <a:ext cx="2895600" cy="273844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Open Sans"/>
                <a:cs typeface="Open Sans"/>
              </a:defRPr>
            </a:lvl1pPr>
          </a:lstStyle>
          <a:p>
            <a:r>
              <a:rPr lang="nl-NL" dirty="0" smtClean="0"/>
              <a:t>&lt;voettekst&gt;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75494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105444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972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19381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487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9196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58676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612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&lt;voettekst&gt;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9A029-F933-754F-89A3-C3ED09CF032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027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 smtClean="0"/>
              <a:t>Titelstijl</a:t>
            </a:r>
            <a:r>
              <a:rPr lang="en-US" dirty="0" smtClean="0"/>
              <a:t> van model </a:t>
            </a:r>
            <a:r>
              <a:rPr lang="en-US" dirty="0" err="1" smtClean="0"/>
              <a:t>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err="1" smtClean="0"/>
              <a:t>Klik</a:t>
            </a:r>
            <a:r>
              <a:rPr lang="en-US" dirty="0" smtClean="0"/>
              <a:t> </a:t>
            </a:r>
            <a:r>
              <a:rPr lang="en-US" dirty="0" err="1" smtClean="0"/>
              <a:t>om</a:t>
            </a:r>
            <a:r>
              <a:rPr lang="en-US" dirty="0" smtClean="0"/>
              <a:t> de </a:t>
            </a:r>
            <a:r>
              <a:rPr lang="en-US" dirty="0" err="1" smtClean="0"/>
              <a:t>tekststijl</a:t>
            </a:r>
            <a:r>
              <a:rPr lang="en-US" dirty="0" smtClean="0"/>
              <a:t> van het model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bewerken</a:t>
            </a:r>
            <a:endParaRPr lang="en-US" dirty="0" smtClean="0"/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NL" smtClean="0"/>
              <a:t>&lt;voettekst&gt;</a:t>
            </a: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9A029-F933-754F-89A3-C3ED09CF032C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85765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umanist 521"/>
          <a:ea typeface="+mj-ea"/>
          <a:cs typeface="Humanist 521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Open Sans"/>
          <a:ea typeface="+mn-ea"/>
          <a:cs typeface="Open San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Open Sans"/>
          <a:ea typeface="+mn-ea"/>
          <a:cs typeface="Open San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Open Sans"/>
          <a:ea typeface="+mn-ea"/>
          <a:cs typeface="Open San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Open Sans"/>
          <a:ea typeface="+mn-ea"/>
          <a:cs typeface="Open San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Open Sans"/>
          <a:ea typeface="+mn-ea"/>
          <a:cs typeface="Open San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Hippe</a:t>
            </a:r>
            <a:r>
              <a:rPr lang="en-US" dirty="0" smtClean="0"/>
              <a:t> </a:t>
            </a:r>
            <a:r>
              <a:rPr lang="en-US" dirty="0" err="1" smtClean="0"/>
              <a:t>gebeurtenis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Er</a:t>
            </a:r>
            <a:r>
              <a:rPr lang="en-US" dirty="0" smtClean="0"/>
              <a:t> is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nieuwe</a:t>
            </a:r>
            <a:r>
              <a:rPr lang="en-US" dirty="0" smtClean="0"/>
              <a:t> </a:t>
            </a:r>
            <a:r>
              <a:rPr lang="en-US" dirty="0" err="1" smtClean="0"/>
              <a:t>huisstijl</a:t>
            </a:r>
            <a:r>
              <a:rPr lang="en-US" dirty="0" smtClean="0"/>
              <a:t> </a:t>
            </a:r>
            <a:r>
              <a:rPr lang="en-US" dirty="0" err="1" smtClean="0"/>
              <a:t>geboren</a:t>
            </a:r>
            <a:r>
              <a:rPr lang="en-US" dirty="0" smtClean="0"/>
              <a:t>!</a:t>
            </a:r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Jan Jansen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 smtClean="0"/>
              <a:t>FanCie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958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Zomaar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dia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Bulletpoint</a:t>
            </a:r>
            <a:r>
              <a:rPr lang="en-US" dirty="0"/>
              <a:t> </a:t>
            </a:r>
            <a:r>
              <a:rPr lang="en-US" dirty="0" smtClean="0"/>
              <a:t>twee</a:t>
            </a:r>
          </a:p>
          <a:p>
            <a:r>
              <a:rPr lang="en-US" dirty="0" err="1"/>
              <a:t>Bulletpoint</a:t>
            </a:r>
            <a:r>
              <a:rPr lang="en-US" dirty="0"/>
              <a:t> </a:t>
            </a:r>
            <a:r>
              <a:rPr lang="en-US" dirty="0" err="1"/>
              <a:t>drie</a:t>
            </a:r>
            <a:endParaRPr lang="en-US" dirty="0"/>
          </a:p>
          <a:p>
            <a:r>
              <a:rPr lang="en-US" dirty="0" err="1"/>
              <a:t>Bulletpoint</a:t>
            </a:r>
            <a:r>
              <a:rPr lang="en-US" dirty="0"/>
              <a:t> </a:t>
            </a:r>
            <a:r>
              <a:rPr lang="en-US" dirty="0" err="1" smtClean="0"/>
              <a:t>vier</a:t>
            </a:r>
            <a:endParaRPr lang="en-US" dirty="0" smtClean="0"/>
          </a:p>
          <a:p>
            <a:r>
              <a:rPr lang="en-US" dirty="0" err="1"/>
              <a:t>Bulletpoint</a:t>
            </a:r>
            <a:r>
              <a:rPr lang="en-US" dirty="0"/>
              <a:t> </a:t>
            </a:r>
            <a:r>
              <a:rPr lang="en-US" dirty="0" err="1" smtClean="0"/>
              <a:t>een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Zomaar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presentatie</a:t>
            </a:r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84B81-DBB2-1C47-91EA-CA43B9E09A1B}" type="slidenum">
              <a:rPr lang="nl-NL" smtClean="0"/>
              <a:t>2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651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Aangepast 1">
      <a:dk1>
        <a:sysClr val="windowText" lastClr="000000"/>
      </a:dk1>
      <a:lt1>
        <a:sysClr val="window" lastClr="FFFFFF"/>
      </a:lt1>
      <a:dk2>
        <a:srgbClr val="1D428A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Inter-Actief2.potx" id="{81BC0858-D165-45F5-9292-C5C12EF038D0}" vid="{75775DA2-CE05-4D75-B02E-5A4AACEEBD5C}"/>
    </a:ext>
  </a:extLst>
</a:theme>
</file>

<file path=ppt/theme/theme2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27</Words>
  <Application>Microsoft Office PowerPoint</Application>
  <PresentationFormat>Diavoorstelling (16:9)</PresentationFormat>
  <Paragraphs>11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8" baseType="lpstr">
      <vt:lpstr>Arial</vt:lpstr>
      <vt:lpstr>Calibri</vt:lpstr>
      <vt:lpstr>Humanist 521</vt:lpstr>
      <vt:lpstr>Humanst521 BT</vt:lpstr>
      <vt:lpstr>Open Sans</vt:lpstr>
      <vt:lpstr>Office-thema</vt:lpstr>
      <vt:lpstr>Hippe gebeurtenis</vt:lpstr>
      <vt:lpstr>Zomaar een dia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Hippe gebeurtenis</dc:title>
  <dc:creator>Casper Smits</dc:creator>
  <cp:lastModifiedBy>Casper Smits</cp:lastModifiedBy>
  <cp:revision>2</cp:revision>
  <dcterms:created xsi:type="dcterms:W3CDTF">2015-09-23T20:12:46Z</dcterms:created>
  <dcterms:modified xsi:type="dcterms:W3CDTF">2015-09-23T20:25:56Z</dcterms:modified>
</cp:coreProperties>
</file>